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4"/>
  </p:notesMasterIdLst>
  <p:sldIdLst>
    <p:sldId id="256" r:id="rId6"/>
    <p:sldId id="329" r:id="rId7"/>
    <p:sldId id="324" r:id="rId8"/>
    <p:sldId id="325" r:id="rId9"/>
    <p:sldId id="327" r:id="rId10"/>
    <p:sldId id="320" r:id="rId11"/>
    <p:sldId id="321" r:id="rId12"/>
    <p:sldId id="322" r:id="rId13"/>
    <p:sldId id="328" r:id="rId14"/>
    <p:sldId id="323" r:id="rId15"/>
    <p:sldId id="330" r:id="rId16"/>
    <p:sldId id="332" r:id="rId17"/>
    <p:sldId id="331" r:id="rId18"/>
    <p:sldId id="333" r:id="rId19"/>
    <p:sldId id="335" r:id="rId20"/>
    <p:sldId id="334" r:id="rId21"/>
    <p:sldId id="338" r:id="rId22"/>
    <p:sldId id="336" r:id="rId23"/>
  </p:sldIdLst>
  <p:sldSz cx="9144000" cy="6858000" type="screen4x3"/>
  <p:notesSz cx="6858000" cy="9144000"/>
  <p:embeddedFontLst>
    <p:embeddedFont>
      <p:font typeface="BigNoodleTitling" panose="020B0604020202020204" charset="0"/>
      <p:regular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Franklin Gothic Demi Cond" panose="020B07060304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ranklin Gothic Book" panose="020B0503020102020204" pitchFamily="34" charset="0"/>
      <p:regular r:id="rId33"/>
      <p:italic r:id="rId34"/>
    </p:embeddedFont>
  </p:embeddedFont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e Kjærsgaard Bertelsen" initials="MKB" lastIdx="1" clrIdx="0">
    <p:extLst>
      <p:ext uri="{19B8F6BF-5375-455C-9EA6-DF929625EA0E}">
        <p15:presenceInfo xmlns:p15="http://schemas.microsoft.com/office/powerpoint/2012/main" userId="S-1-5-21-448539723-764733703-1343024091-126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9BEF7"/>
    <a:srgbClr val="BFBA09"/>
    <a:srgbClr val="477A7B"/>
    <a:srgbClr val="2885C8"/>
    <a:srgbClr val="3B7A37"/>
    <a:srgbClr val="C2C217"/>
    <a:srgbClr val="477A7C"/>
    <a:srgbClr val="B0DCFB"/>
    <a:srgbClr val="2D958A"/>
    <a:srgbClr val="844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 autoAdjust="0"/>
    <p:restoredTop sz="74955" autoAdjust="0"/>
  </p:normalViewPr>
  <p:slideViewPr>
    <p:cSldViewPr>
      <p:cViewPr varScale="1">
        <p:scale>
          <a:sx n="122" d="100"/>
          <a:sy n="122" d="100"/>
        </p:scale>
        <p:origin x="2826" y="96"/>
      </p:cViewPr>
      <p:guideLst>
        <p:guide orient="horz" pos="663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3298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60FA16-3C91-4F6F-B5F7-61C42DE3FF0F}" type="datetimeFigureOut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42DE5E-9AA1-46F6-BB03-533988694EAF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671708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6964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696345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445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99213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8908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2017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60582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95328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98367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9714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5298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10880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88698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88474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2991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6134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6360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205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205" y="5517232"/>
            <a:ext cx="1847725" cy="1236021"/>
          </a:xfrm>
          <a:prstGeom prst="rect">
            <a:avLst/>
          </a:prstGeom>
        </p:spPr>
      </p:pic>
      <p:sp>
        <p:nvSpPr>
          <p:cNvPr id="19458" name="Title Placeholder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 smtClean="0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mtClean="0"/>
            </a:lvl1pPr>
          </a:lstStyle>
          <a:p>
            <a:r>
              <a:rPr lang="da-DK"/>
              <a:t>Klik for at redigere undertiteltypografien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7538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935B2-3FE5-409F-92CE-D03DA392EC07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C8E55E-6D77-4EB3-A143-D0EC48A9675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942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E42A-537B-4E8A-A81E-AF57C93861C2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B6FB3-A4E5-4D04-8DFC-B2B6509117B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293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>
            <a:spLocks noGrp="1"/>
          </p:cNvSpPr>
          <p:nvPr>
            <p:ph idx="1"/>
          </p:nvPr>
        </p:nvSpPr>
        <p:spPr>
          <a:xfrm>
            <a:off x="560507" y="1273135"/>
            <a:ext cx="8023008" cy="374499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9CCB4-4384-4240-8B24-6F72D63E5819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4587D7-F62E-4E69-8C25-BFD17DDB1BCF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911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1790F-A3D6-4AF7-B5A4-7C94134B0111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480AA2-9011-4A0C-B783-0C5160ABF24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6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59E4C-3261-47EA-8CC6-400D21F34702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AE583-A3CA-4318-862F-7378DB84E682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3669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423F1-1365-4B10-9D83-9D6852D87BCC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C84EB-410C-4CEA-B808-2F93CFC02C66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5680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0F5D-4EF3-4D63-BBB5-4E516D4718F5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F6E86-B7FE-468A-AFFC-41A2B80A43FC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379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033F-1824-424E-824B-081421C52D2E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DC53B-C34F-414E-986A-7DD767978800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368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FB1BD-CD4F-4ACA-898B-6947CD45F71C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237992-6E33-42E8-AEAF-A0C1332D93D1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9968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A01C6-418A-457B-9A08-5D4B49DB823D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C9102-9078-4443-8DB6-413E8E6BE911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1130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0"/>
            <a:ext cx="7354887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title style</a:t>
            </a:r>
            <a:endParaRPr lang="da-DK" alt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60484" y="1268760"/>
            <a:ext cx="8023031" cy="374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 dirty="0"/>
              <a:t>Click to edit Master text styles</a:t>
            </a:r>
          </a:p>
          <a:p>
            <a:pPr lvl="1"/>
            <a:r>
              <a:rPr lang="en-US" altLang="da-DK" dirty="0"/>
              <a:t>Second level</a:t>
            </a:r>
          </a:p>
          <a:p>
            <a:pPr lvl="2"/>
            <a:r>
              <a:rPr lang="en-US" altLang="da-DK" dirty="0"/>
              <a:t>Third level</a:t>
            </a:r>
          </a:p>
          <a:p>
            <a:pPr lvl="3"/>
            <a:r>
              <a:rPr lang="en-US" altLang="da-DK" dirty="0"/>
              <a:t>Fourth level</a:t>
            </a:r>
          </a:p>
          <a:p>
            <a:pPr lvl="4"/>
            <a:r>
              <a:rPr lang="en-US" altLang="da-DK" dirty="0"/>
              <a:t>Fifth level</a:t>
            </a:r>
            <a:endParaRPr lang="da-DK" alt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8625" y="599281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Franklin Gothic Book" pitchFamily="34" charset="0"/>
                <a:cs typeface="+mn-cs"/>
              </a:defRPr>
            </a:lvl1pPr>
          </a:lstStyle>
          <a:p>
            <a:pPr>
              <a:defRPr/>
            </a:pPr>
            <a:fld id="{72F5857E-932A-45BB-9352-3EE6E6B2B2EE}" type="datetime1">
              <a:rPr lang="da-DK"/>
              <a:pPr>
                <a:defRPr/>
              </a:pPr>
              <a:t>04-03-2016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625" y="6215063"/>
            <a:ext cx="3857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Franklin Gothic Book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2488" y="5797550"/>
            <a:ext cx="4286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Franklin Gothic Book" panose="020B0503020102020204" pitchFamily="34" charset="0"/>
              </a:defRPr>
            </a:lvl1pPr>
          </a:lstStyle>
          <a:p>
            <a:fld id="{D4115E1E-0AD3-4AF5-BB78-EC2C0783104C}" type="slidenum">
              <a:rPr lang="da-DK" altLang="da-DK"/>
              <a:pPr/>
              <a:t>‹#›</a:t>
            </a:fld>
            <a:endParaRPr lang="da-DK" altLang="da-DK"/>
          </a:p>
        </p:txBody>
      </p:sp>
      <p:cxnSp>
        <p:nvCxnSpPr>
          <p:cNvPr id="1032" name="Straight Connector 19"/>
          <p:cNvCxnSpPr>
            <a:cxnSpLocks noChangeShapeType="1"/>
          </p:cNvCxnSpPr>
          <p:nvPr userDrawn="1"/>
        </p:nvCxnSpPr>
        <p:spPr bwMode="auto">
          <a:xfrm>
            <a:off x="468313" y="836613"/>
            <a:ext cx="7343775" cy="1587"/>
          </a:xfrm>
          <a:prstGeom prst="line">
            <a:avLst/>
          </a:prstGeom>
          <a:noFill/>
          <a:ln w="19050" algn="ctr">
            <a:solidFill>
              <a:srgbClr val="C2C2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225" y="5470197"/>
            <a:ext cx="1847725" cy="12360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BigNoodleTitling" pitchFamily="2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Tahom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Tahom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Tahom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Tahom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0"/>
          <p:cNvSpPr>
            <a:spLocks noGrp="1"/>
          </p:cNvSpPr>
          <p:nvPr>
            <p:ph type="subTitle" idx="1"/>
          </p:nvPr>
        </p:nvSpPr>
        <p:spPr>
          <a:xfrm>
            <a:off x="3131840" y="5105400"/>
            <a:ext cx="6012160" cy="175260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da-DK" altLang="da-DK" dirty="0"/>
              <a:t>Dette er en test</a:t>
            </a:r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47" y="1478841"/>
            <a:ext cx="5836069" cy="3900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476672"/>
            <a:ext cx="20217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UWP Workshop:</a:t>
            </a:r>
          </a:p>
          <a:p>
            <a:r>
              <a:rPr lang="da-DK" sz="2800" dirty="0" err="1"/>
              <a:t>Get</a:t>
            </a:r>
            <a:r>
              <a:rPr lang="da-DK" sz="2800" dirty="0"/>
              <a:t> </a:t>
            </a:r>
            <a:r>
              <a:rPr lang="da-DK" sz="2800" dirty="0" err="1"/>
              <a:t>Started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a-DK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052736"/>
            <a:ext cx="7867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1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.NET CORE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Fra et UWP syspunkt så er .NET Core, den basis funktionalitet som et til stede på all platforme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Det er teknisk ikke helt korrekt, da .NET Core er mere end det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Men da vi her har fokus på UWP så er det denne forsimpling som antages</a:t>
            </a:r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0406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.NET CORE</a:t>
            </a:r>
          </a:p>
          <a:p>
            <a:pPr marL="0" indent="0">
              <a:buNone/>
            </a:pPr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r>
              <a:rPr lang="da-DK" sz="1800" dirty="0"/>
              <a:t>”Set fra 10.000 meters højde”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62106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Hvad så med </a:t>
            </a:r>
            <a:r>
              <a:rPr lang="da-DK" sz="2400" u="sng" dirty="0" err="1"/>
              <a:t>devices</a:t>
            </a:r>
            <a:r>
              <a:rPr lang="da-DK" sz="2400" u="sng" dirty="0"/>
              <a:t> som kan noget ”særligt”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r>
              <a:rPr lang="da-DK" sz="1800" dirty="0"/>
              <a:t>Hvordan kan man tilgå muligheder, som kun findes på udvalgte enheder?</a:t>
            </a:r>
          </a:p>
        </p:txBody>
      </p:sp>
    </p:spTree>
    <p:extLst>
      <p:ext uri="{BB962C8B-B14F-4D97-AF65-F5344CB8AC3E}">
        <p14:creationId xmlns:p14="http://schemas.microsoft.com/office/powerpoint/2010/main" val="413470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Platform Extension SDK</a:t>
            </a:r>
          </a:p>
          <a:p>
            <a:pPr marL="0" indent="0">
              <a:buNone/>
            </a:pPr>
            <a:endParaRPr lang="da-DK" sz="1800" dirty="0"/>
          </a:p>
          <a:p>
            <a:r>
              <a:rPr lang="da-DK" sz="1800" dirty="0"/>
              <a:t>Udvider .NET Core</a:t>
            </a:r>
          </a:p>
          <a:p>
            <a:r>
              <a:rPr lang="da-DK" sz="1800" dirty="0"/>
              <a:t>Er målrettet en specifik platform</a:t>
            </a:r>
          </a:p>
          <a:p>
            <a:r>
              <a:rPr lang="da-DK" sz="1800" dirty="0"/>
              <a:t>Kan opdateres i uafhængig tempo</a:t>
            </a:r>
          </a:p>
          <a:p>
            <a:pPr marL="0" indent="0">
              <a:buNone/>
            </a:pP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81680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Tilføj Extension</a:t>
            </a:r>
          </a:p>
          <a:p>
            <a:pPr marL="0" indent="0">
              <a:buNone/>
            </a:pPr>
            <a:endParaRPr lang="da-DK" sz="1800" dirty="0"/>
          </a:p>
          <a:p>
            <a:endParaRPr lang="da-DK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6048672" cy="40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Test for mulighed i kode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Windows.Foundation.Metadata.</a:t>
            </a:r>
            <a:r>
              <a:rPr lang="da-DK" sz="1800" dirty="0" err="1">
                <a:solidFill>
                  <a:srgbClr val="69BEF7"/>
                </a:solidFill>
              </a:rPr>
              <a:t>ApiInformation</a:t>
            </a:r>
            <a:endParaRPr lang="da-DK" sz="1800" dirty="0">
              <a:solidFill>
                <a:srgbClr val="69BEF7"/>
              </a:solidFill>
            </a:endParaRP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	</a:t>
            </a:r>
            <a:r>
              <a:rPr lang="da-DK" sz="1800" dirty="0">
                <a:solidFill>
                  <a:srgbClr val="C00000"/>
                </a:solidFill>
              </a:rPr>
              <a:t>.</a:t>
            </a:r>
            <a:r>
              <a:rPr lang="da-DK" sz="1800" dirty="0" err="1">
                <a:solidFill>
                  <a:srgbClr val="C00000"/>
                </a:solidFill>
              </a:rPr>
              <a:t>IsApiContractPresent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IsEnumNameValuePresent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IsEventPresent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IsMethodPresent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IsPropertyPresent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IsReadOnlyPropertyPresent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IsTypePresent</a:t>
            </a:r>
            <a:endParaRPr lang="da-DK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sz="1800" dirty="0">
                <a:solidFill>
                  <a:srgbClr val="C00000"/>
                </a:solidFill>
              </a:rPr>
              <a:t>	.</a:t>
            </a:r>
            <a:r>
              <a:rPr lang="da-DK" sz="1800" dirty="0" err="1">
                <a:solidFill>
                  <a:srgbClr val="C00000"/>
                </a:solidFill>
              </a:rPr>
              <a:t>IsWriteblePropertyPresent</a:t>
            </a:r>
            <a:r>
              <a:rPr lang="da-DK" sz="1800" dirty="0"/>
              <a:t>	</a:t>
            </a:r>
          </a:p>
          <a:p>
            <a:pPr marL="0" indent="0">
              <a:buNone/>
            </a:pPr>
            <a:r>
              <a:rPr lang="da-DK" sz="1800" dirty="0"/>
              <a:t>	…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0042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Eksempel</a:t>
            </a:r>
          </a:p>
          <a:p>
            <a:pPr marL="0" indent="0">
              <a:buNone/>
            </a:pPr>
            <a:endParaRPr lang="da-DK" sz="1800" dirty="0"/>
          </a:p>
          <a:p>
            <a:endParaRPr lang="da-DK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2420888"/>
            <a:ext cx="8352928" cy="1620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Demo</a:t>
            </a:r>
          </a:p>
          <a:p>
            <a:pPr marL="0" indent="0">
              <a:buNone/>
            </a:pPr>
            <a:endParaRPr lang="da-DK" sz="1800" dirty="0"/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652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Windows</a:t>
            </a:r>
          </a:p>
          <a:p>
            <a:pPr marL="0" indent="0">
              <a:buNone/>
            </a:pPr>
            <a:endParaRPr lang="da-DK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Har gennem mange år været til stede på mange </a:t>
            </a:r>
            <a:r>
              <a:rPr lang="da-DK" sz="1800" dirty="0" err="1"/>
              <a:t>devices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	</a:t>
            </a:r>
            <a:r>
              <a:rPr lang="da-DK" sz="2000" dirty="0"/>
              <a:t>Desktop, Mobile, </a:t>
            </a:r>
            <a:r>
              <a:rPr lang="da-DK" sz="2000" dirty="0" err="1"/>
              <a:t>X-box</a:t>
            </a:r>
            <a:r>
              <a:rPr lang="da-DK" sz="2000" dirty="0"/>
              <a:t> etc.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Men de har været separate - man udviklede til en specifik enhed.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2400" i="1" dirty="0">
                <a:solidFill>
                  <a:srgbClr val="BFBA09"/>
                </a:solidFill>
              </a:rPr>
              <a:t>- Der har dog altid været et ønske om at bringe dem nærmere hinanden…</a:t>
            </a:r>
          </a:p>
          <a:p>
            <a:pPr marL="0" indent="0">
              <a:buNone/>
            </a:pP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18755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a-DK" sz="2400" u="sng" dirty="0"/>
          </a:p>
          <a:p>
            <a:endParaRPr lang="da-DK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1" y="841717"/>
            <a:ext cx="8144865" cy="45461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8184" y="1484784"/>
            <a:ext cx="1595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4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Vi kan nu få Windows 10 over det hele!</a:t>
            </a:r>
          </a:p>
          <a:p>
            <a:endParaRPr lang="da-DK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556792"/>
            <a:ext cx="6840760" cy="38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Men kodning?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Hvordan skal vi kunne programmerer til alle disse forskellige enheder?</a:t>
            </a:r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199333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1763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Løsning: UWP</a:t>
            </a:r>
          </a:p>
          <a:p>
            <a:pPr marL="0" indent="0">
              <a:buNone/>
            </a:pPr>
            <a:r>
              <a:rPr lang="da-DK" sz="1800" dirty="0"/>
              <a:t>	</a:t>
            </a:r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endParaRPr lang="da-DK" sz="1800" dirty="0"/>
          </a:p>
          <a:p>
            <a:r>
              <a:rPr lang="da-DK" sz="1800" dirty="0"/>
              <a:t>Samling af værktøjer og services, der tilsammen udgør platformen</a:t>
            </a:r>
          </a:p>
          <a:p>
            <a:r>
              <a:rPr lang="da-DK" sz="1800" dirty="0"/>
              <a:t>”One platform – </a:t>
            </a:r>
            <a:r>
              <a:rPr lang="da-DK" sz="1800" dirty="0" err="1"/>
              <a:t>meny</a:t>
            </a:r>
            <a:r>
              <a:rPr lang="da-DK" sz="1800" dirty="0"/>
              <a:t> </a:t>
            </a:r>
            <a:r>
              <a:rPr lang="da-DK" sz="1800" dirty="0" err="1"/>
              <a:t>devices</a:t>
            </a:r>
            <a:r>
              <a:rPr lang="da-DK" sz="1800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47881"/>
            <a:ext cx="7321456" cy="27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6781114" cy="381437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En udviklers drøm</a:t>
            </a:r>
          </a:p>
          <a:p>
            <a:endParaRPr lang="da-DK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355976" y="4581128"/>
            <a:ext cx="1697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SaaS</a:t>
            </a:r>
            <a:r>
              <a:rPr lang="da-DK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(Software as a Service)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Udfordring</a:t>
            </a:r>
          </a:p>
          <a:p>
            <a:endParaRPr lang="da-DK" sz="1800" dirty="0"/>
          </a:p>
          <a:p>
            <a:r>
              <a:rPr lang="da-DK" sz="1800" dirty="0"/>
              <a:t>Der er forskel på </a:t>
            </a:r>
            <a:r>
              <a:rPr lang="da-DK" sz="1800" dirty="0" err="1"/>
              <a:t>devices</a:t>
            </a:r>
            <a:r>
              <a:rPr lang="da-DK" sz="1800" dirty="0"/>
              <a:t>:</a:t>
            </a:r>
          </a:p>
          <a:p>
            <a:endParaRPr lang="da-DK" sz="1800" dirty="0"/>
          </a:p>
          <a:p>
            <a:pPr lvl="1"/>
            <a:r>
              <a:rPr lang="da-DK" sz="1400" dirty="0"/>
              <a:t>Mobile har kamera, GPS, lille skærm</a:t>
            </a:r>
          </a:p>
          <a:p>
            <a:pPr lvl="1"/>
            <a:r>
              <a:rPr lang="da-DK" sz="1400" dirty="0" err="1"/>
              <a:t>Hololens</a:t>
            </a:r>
            <a:r>
              <a:rPr lang="da-DK" sz="1400" dirty="0"/>
              <a:t> har sin egen holografiske processor</a:t>
            </a:r>
          </a:p>
          <a:p>
            <a:pPr lvl="1"/>
            <a:r>
              <a:rPr lang="da-DK" sz="1400" dirty="0" err="1"/>
              <a:t>X-box</a:t>
            </a:r>
            <a:r>
              <a:rPr lang="da-DK" sz="1400" dirty="0"/>
              <a:t> har controller</a:t>
            </a:r>
          </a:p>
          <a:p>
            <a:pPr lvl="1"/>
            <a:r>
              <a:rPr lang="da-DK" sz="1400" dirty="0" err="1"/>
              <a:t>Labtop</a:t>
            </a:r>
            <a:r>
              <a:rPr lang="da-DK" sz="1400" dirty="0"/>
              <a:t> har </a:t>
            </a:r>
            <a:r>
              <a:rPr lang="da-DK" sz="1400" dirty="0" err="1"/>
              <a:t>webcam</a:t>
            </a:r>
            <a:endParaRPr lang="da-DK" sz="1400" dirty="0"/>
          </a:p>
          <a:p>
            <a:pPr lvl="1"/>
            <a:r>
              <a:rPr lang="da-DK" sz="1400" dirty="0"/>
              <a:t>Desktop stor skærm</a:t>
            </a:r>
          </a:p>
          <a:p>
            <a:pPr lvl="1"/>
            <a:r>
              <a:rPr lang="da-DK" sz="1400" dirty="0" err="1"/>
              <a:t>Etc</a:t>
            </a:r>
            <a:r>
              <a:rPr lang="da-DK" sz="1400" dirty="0"/>
              <a:t>…</a:t>
            </a:r>
          </a:p>
          <a:p>
            <a:endParaRPr lang="da-DK" sz="1800" dirty="0"/>
          </a:p>
          <a:p>
            <a:r>
              <a:rPr lang="da-DK" sz="1800" dirty="0"/>
              <a:t>Så hvis man skal lave et program der skal kunne afvikles på alle </a:t>
            </a:r>
            <a:r>
              <a:rPr lang="da-DK" sz="1800" dirty="0" err="1"/>
              <a:t>devices</a:t>
            </a:r>
            <a:r>
              <a:rPr lang="da-DK" sz="1800" dirty="0"/>
              <a:t>, hvordan styrer man hvem der kan hvad?</a:t>
            </a:r>
          </a:p>
          <a:p>
            <a:endParaRPr lang="da-DK" sz="1800" dirty="0"/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39398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</a:t>
            </a:r>
            <a:r>
              <a:rPr lang="da-DK" dirty="0" err="1">
                <a:solidFill>
                  <a:srgbClr val="2D958A"/>
                </a:solidFill>
              </a:rPr>
              <a:t>get</a:t>
            </a:r>
            <a:r>
              <a:rPr lang="da-DK" dirty="0">
                <a:solidFill>
                  <a:srgbClr val="2D958A"/>
                </a:solidFill>
              </a:rPr>
              <a:t> </a:t>
            </a:r>
            <a:r>
              <a:rPr lang="da-DK" dirty="0" err="1">
                <a:solidFill>
                  <a:srgbClr val="2D958A"/>
                </a:solidFill>
              </a:rPr>
              <a:t>started</a:t>
            </a:r>
            <a:endParaRPr lang="da-DK" dirty="0">
              <a:solidFill>
                <a:srgbClr val="2D958A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Løsning: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	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	</a:t>
            </a:r>
            <a:r>
              <a:rPr lang="da-DK" sz="6000" b="1" i="1" dirty="0"/>
              <a:t>”One Windows”</a:t>
            </a:r>
            <a:endParaRPr lang="da-DK" b="1" i="1" dirty="0"/>
          </a:p>
          <a:p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12016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4DF259C307AC499F2382048010A529" ma:contentTypeVersion="2" ma:contentTypeDescription="Opret et nyt dokument." ma:contentTypeScope="" ma:versionID="3a6284ae90a24d9ce564ef7ce2ace2da">
  <xsd:schema xmlns:xsd="http://www.w3.org/2001/XMLSchema" xmlns:xs="http://www.w3.org/2001/XMLSchema" xmlns:p="http://schemas.microsoft.com/office/2006/metadata/properties" xmlns:ns2="3ab1b711-03da-4171-bae9-fb948315bdc8" targetNamespace="http://schemas.microsoft.com/office/2006/metadata/properties" ma:root="true" ma:fieldsID="e2811ddea98fd2c95fc93a8413a5d0f8" ns2:_="">
    <xsd:import namespace="3ab1b711-03da-4171-bae9-fb948315bdc8"/>
    <xsd:element name="properties">
      <xsd:complexType>
        <xsd:sequence>
          <xsd:element name="documentManagement">
            <xsd:complexType>
              <xsd:all>
                <xsd:element ref="ns2:SharedWithDetails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1b711-03da-4171-bae9-fb948315bdc8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D36B64-6016-493E-B7C4-11DC2F522CD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ab1b711-03da-4171-bae9-fb948315bdc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BCEAD2-B78F-4721-862F-F8691D1EFF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CF8F2-86B9-4BC1-84EF-2F5461B409E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6316F4BB-C62B-4A76-A047-8A056F0251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b1b711-03da-4171-bae9-fb948315bd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19763</TotalTime>
  <Words>330</Words>
  <Application>Microsoft Office PowerPoint</Application>
  <PresentationFormat>On-screen Show (4:3)</PresentationFormat>
  <Paragraphs>187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BigNoodleTitling</vt:lpstr>
      <vt:lpstr>Tahoma</vt:lpstr>
      <vt:lpstr>Franklin Gothic Demi Cond</vt:lpstr>
      <vt:lpstr>Calibri</vt:lpstr>
      <vt:lpstr>Arial</vt:lpstr>
      <vt:lpstr>Franklin Gothic Book</vt:lpstr>
      <vt:lpstr>Office Theme</vt:lpstr>
      <vt:lpstr>PowerPoint Presentation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  <vt:lpstr>UWP Workshop –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4D Præsentation</dc:title>
  <dc:subject>Microsoft Partner</dc:subject>
  <dc:creator>Peter Kallin</dc:creator>
  <cp:keywords>CSP</cp:keywords>
  <cp:lastModifiedBy>Peter Wallenius</cp:lastModifiedBy>
  <cp:revision>572</cp:revision>
  <cp:lastPrinted>2016-01-11T12:26:46Z</cp:lastPrinted>
  <dcterms:created xsi:type="dcterms:W3CDTF">2008-02-20T10:52:28Z</dcterms:created>
  <dcterms:modified xsi:type="dcterms:W3CDTF">2016-03-04T12:54:02Z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Editor">
    <vt:lpwstr>System Account</vt:lpwstr>
  </property>
  <property fmtid="{D5CDD505-2E9C-101B-9397-08002B2CF9AE}" pid="3" name="xd_Signature">
    <vt:lpwstr/>
  </property>
  <property fmtid="{D5CDD505-2E9C-101B-9397-08002B2CF9AE}" pid="4" name="display_urn:schemas-microsoft-com:office:office#Author">
    <vt:lpwstr>System Account</vt:lpwstr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Order">
    <vt:lpwstr>100.000000000000</vt:lpwstr>
  </property>
  <property fmtid="{D5CDD505-2E9C-101B-9397-08002B2CF9AE}" pid="8" name="ContentTypeId">
    <vt:lpwstr>0x010100974DF259C307AC499F2382048010A529</vt:lpwstr>
  </property>
</Properties>
</file>